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4" r:id="rId6"/>
    <p:sldId id="266" r:id="rId7"/>
    <p:sldId id="270" r:id="rId8"/>
    <p:sldId id="260" r:id="rId9"/>
    <p:sldId id="261" r:id="rId10"/>
    <p:sldId id="262" r:id="rId11"/>
    <p:sldId id="267" r:id="rId12"/>
    <p:sldId id="268" r:id="rId13"/>
    <p:sldId id="269" r:id="rId14"/>
    <p:sldId id="265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3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02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51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8571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491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813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216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6064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702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906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275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4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8058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037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261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560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866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A8104-3535-47EA-9A0F-01F3B432E3F3}" type="datetimeFigureOut">
              <a:rPr lang="en-IN" smtClean="0"/>
              <a:t>11-05-2025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C401C-5D70-4026-B4EA-49B1089AE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966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9F7A5-9A76-AE48-4E17-75BDB757D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946" y="1639288"/>
            <a:ext cx="11944054" cy="1246047"/>
          </a:xfrm>
        </p:spPr>
        <p:txBody>
          <a:bodyPr>
            <a:normAutofit/>
          </a:bodyPr>
          <a:lstStyle/>
          <a:p>
            <a:pPr algn="ctr"/>
            <a:r>
              <a:rPr lang="en-IN" sz="4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Handwritten Digit Recognition System</a:t>
            </a:r>
            <a:br>
              <a:rPr lang="en-IN" sz="4000" b="1" i="0" dirty="0">
                <a:solidFill>
                  <a:srgbClr val="1F293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4E5D7-65CE-C283-CCBD-0F2D119FE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2192" y="4202450"/>
            <a:ext cx="4756774" cy="2283630"/>
          </a:xfrm>
        </p:spPr>
        <p:txBody>
          <a:bodyPr>
            <a:normAutofit/>
          </a:bodyPr>
          <a:lstStyle/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Mohan Acharya     (1NT22CS116)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Pradeep Badu        (1NT22CS133)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Prince Chaudhary  (1NT22CS143)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Rahul M                 (1NT23CS409)</a:t>
            </a:r>
          </a:p>
        </p:txBody>
      </p:sp>
    </p:spTree>
    <p:extLst>
      <p:ext uri="{BB962C8B-B14F-4D97-AF65-F5344CB8AC3E}">
        <p14:creationId xmlns:p14="http://schemas.microsoft.com/office/powerpoint/2010/main" val="462785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DA9E-3825-2EAB-8B69-5306CBB61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0539" y="625027"/>
            <a:ext cx="12277727" cy="801053"/>
          </a:xfrm>
        </p:spPr>
        <p:txBody>
          <a:bodyPr>
            <a:normAutofit fontScale="90000"/>
          </a:bodyPr>
          <a:lstStyle/>
          <a:p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Setting Up the GUI for Handwritten Digit Recognition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9460C93-3FF6-3F7A-3CC4-095A395AEC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8613" y="1785756"/>
            <a:ext cx="10982324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-based interface provides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canvas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where users can draw digits.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drawing is captured, resized,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converted into grayscale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trained model predicts the digit and updates the label with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confidence percentage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Buttons like "Recognize" and "Clear" allow interaction.</a:t>
            </a:r>
          </a:p>
        </p:txBody>
      </p:sp>
    </p:spTree>
    <p:extLst>
      <p:ext uri="{BB962C8B-B14F-4D97-AF65-F5344CB8AC3E}">
        <p14:creationId xmlns:p14="http://schemas.microsoft.com/office/powerpoint/2010/main" val="3128273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2B2C-B0EB-0B72-B53A-168733D6C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67" y="213702"/>
            <a:ext cx="5986633" cy="851226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demonstration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36C436-7055-2618-42B8-ED7DFC36F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9" y="1440298"/>
            <a:ext cx="4879958" cy="477320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D19BE3-2B83-5335-9366-69CC85E79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048" y="1402396"/>
            <a:ext cx="6107109" cy="47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8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A1939-52CC-41C5-13E5-1B377663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7" y="157931"/>
            <a:ext cx="4560550" cy="846487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E8CA57-28CE-9937-E022-691F2D351D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293" y="1710353"/>
            <a:ext cx="5376504" cy="43734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126AA4-B9D4-8B4B-C6A6-ECE5EEB08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797" y="1710353"/>
            <a:ext cx="5595370" cy="437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085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7314-C8A3-D717-65DB-8B0E1BC3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65" y="310827"/>
            <a:ext cx="4754801" cy="903341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demo video</a:t>
            </a:r>
          </a:p>
        </p:txBody>
      </p:sp>
      <p:pic>
        <p:nvPicPr>
          <p:cNvPr id="4" name="WhatsApp Video 2025-05-12 at 00.00.37_56a020d4">
            <a:hlinkClick r:id="" action="ppaction://media"/>
            <a:extLst>
              <a:ext uri="{FF2B5EF4-FFF2-40B4-BE49-F238E27FC236}">
                <a16:creationId xmlns:a16="http://schemas.microsoft.com/office/drawing/2014/main" id="{1075A592-BC6B-D3C3-BE07-E34CF905F1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3032" y="1625074"/>
            <a:ext cx="8224583" cy="4510408"/>
          </a:xfrm>
        </p:spPr>
      </p:pic>
    </p:spTree>
    <p:extLst>
      <p:ext uri="{BB962C8B-B14F-4D97-AF65-F5344CB8AC3E}">
        <p14:creationId xmlns:p14="http://schemas.microsoft.com/office/powerpoint/2010/main" val="398869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2147B-98F7-8360-6665-F3D201FB9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415" y="148456"/>
            <a:ext cx="7332177" cy="704353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&amp; 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221C6-9D36-C07D-3ED9-B4CF38D5E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868" y="796902"/>
            <a:ext cx="10021681" cy="7134215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Applications</a:t>
            </a:r>
          </a:p>
          <a:p>
            <a:pPr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Banking &amp; Financial Services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Automates handwritten form processing for digital banking.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fraud detection in financial transactions.</a:t>
            </a:r>
          </a:p>
          <a:p>
            <a:pPr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Postal &amp; Logistics Industry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Recognizes handwritten zip codes on mail and parcels.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human intervention in sorting and delivery systems.</a:t>
            </a:r>
          </a:p>
          <a:p>
            <a:pPr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&amp; Authentication Systems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CAPTCHA-based bot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adapted for handwritten password recognition in secure environments.</a:t>
            </a:r>
          </a:p>
          <a:p>
            <a:pPr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 &amp; Learning Platforms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Assists students in handwriting improvement.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real-time feedback on handwritten assignments and tests.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931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6683E-2E40-8F13-15B6-0D712025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64" y="342707"/>
            <a:ext cx="3216193" cy="96019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BAF39-6162-88BE-8A19-6F2C81175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003" y="1520679"/>
            <a:ext cx="8998312" cy="2993357"/>
          </a:xfrm>
        </p:spPr>
        <p:txBody>
          <a:bodyPr/>
          <a:lstStyle/>
          <a:p>
            <a:pPr marL="0" indent="0" algn="just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script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trains and deploys a CNN model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real-time handwritten digit recognition using the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MNIST dataset and </a:t>
            </a:r>
            <a:r>
              <a:rPr lang="en-I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GUI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It covers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preprocessing, model building, training, evaluation, and deployment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—a complete pipeline for digit classification.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835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531D-CDAE-692A-A676-5A93F14BC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54" y="579597"/>
            <a:ext cx="3646149" cy="566956"/>
          </a:xfrm>
        </p:spPr>
        <p:txBody>
          <a:bodyPr>
            <a:normAutofit fontScale="90000"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IN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374BB-A8A8-6628-7307-C2A1C1AB5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312" y="1692353"/>
            <a:ext cx="10364779" cy="277541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Python script used for building the application “Handwritten digit recognition” builds a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(CNN)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recognize handwritten digits using the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MNIST dataset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then sets up a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a user can draw a digit and get it classified.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69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1AEF-EC3D-6040-1254-7D27CC4E5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9802"/>
            <a:ext cx="6841418" cy="879652"/>
          </a:xfrm>
        </p:spPr>
        <p:txBody>
          <a:bodyPr>
            <a:normAutofit fontScale="90000"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Required Libraries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DBDD6DE-6289-7273-4485-8D96BA9300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0377" y="1714158"/>
            <a:ext cx="11091246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script imports necessary libraries like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(for the GUI).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keras.datasets.mnist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Loads the MNIST dataset.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Sequential, Conv2D, MaxPooling2D, etc.: Helps in defining and training a CNN model.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ImageGrab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Captures the drawing from the GUI to process it for prediction.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96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D5363-4F72-EAA4-0D84-AC09C99B6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F8335-6868-A3FD-99B4-382F70A98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80" y="460326"/>
            <a:ext cx="9646210" cy="879652"/>
          </a:xfrm>
        </p:spPr>
        <p:txBody>
          <a:bodyPr>
            <a:noAutofit/>
          </a:bodyPr>
          <a:lstStyle/>
          <a:p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and Preprocessing the Dataset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304E866-E726-FE08-090E-493D6E8A90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307" y="1398408"/>
            <a:ext cx="10522708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MNIST Dataset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contains images of handwritten digits (0-9) and      </a:t>
            </a:r>
            <a:r>
              <a:rPr kumimoji="0" lang="en-GB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60,000 training images, 10,000 test images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is split into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sets.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Images are reshaped to 28x28x1 (since MNIST images are grayscale).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Labels (digit classes)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one-hot encoded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classification.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Pixel values are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normalized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 range of 0-1 to improve model performance.</a:t>
            </a:r>
          </a:p>
        </p:txBody>
      </p:sp>
    </p:spTree>
    <p:extLst>
      <p:ext uri="{BB962C8B-B14F-4D97-AF65-F5344CB8AC3E}">
        <p14:creationId xmlns:p14="http://schemas.microsoft.com/office/powerpoint/2010/main" val="3618491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444E8-99E9-D89C-6F24-CB784BE69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44" y="266901"/>
            <a:ext cx="4060314" cy="647499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of 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33FE15-60E9-84C7-3DE5-48B6DFEA8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4850" y="1539793"/>
            <a:ext cx="7078309" cy="519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70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170D-1D4D-1046-36B2-CA35114D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94316"/>
            <a:ext cx="10859092" cy="614334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of CNN(Convolutional Neural network)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55F799-123B-0D80-3372-B53626CF0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696" y="1554005"/>
            <a:ext cx="8656892" cy="519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61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BA10B-2EB4-C5E3-31F9-521FDF5F6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57" y="465891"/>
            <a:ext cx="8821827" cy="728041"/>
          </a:xfrm>
        </p:spPr>
        <p:txBody>
          <a:bodyPr>
            <a:noAutofit/>
          </a:bodyPr>
          <a:lstStyle/>
          <a:p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CNN Architecture for MNIST Digit Classification</a:t>
            </a:r>
            <a:b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8D2C7A-662C-7E52-D72D-497A146028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86479" y="971374"/>
            <a:ext cx="9650947" cy="5940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Input Layer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Size: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28×28 pixels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Type: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Grayscale handwritten digit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Feature Extraction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Two Convolutional Layers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(Conv → BatchNorm → ReLU ×2)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Extracts features like edges and curves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Batch Normalization stabilizes activations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ReLU introduces non-linearity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Dimensionality Reduction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Max Pooling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(Reduces spatial size while retaining key features)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Flattening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feature maps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into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1D vector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(e.g., [64×12×12] → [9216])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Fully Connected Layers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Dense Layer 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(128 neurons + Dropout for regularization)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ReLU Activation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Dense Layer 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(10 neurons → One for each digit 0–9)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Output</a:t>
            </a:r>
          </a:p>
          <a:p>
            <a:pPr marL="914400" lvl="2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Predicts the digit with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highest confidence score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415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48FA-97A4-11AF-A4A6-7BAF1B567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5878" y="528764"/>
            <a:ext cx="5787646" cy="808585"/>
          </a:xfrm>
        </p:spPr>
        <p:txBody>
          <a:bodyPr>
            <a:normAutofit fontScale="90000"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CNN Model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35213C-D1FC-AD2C-794B-D7FC229F46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6860" y="1582343"/>
            <a:ext cx="11160428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Sequential model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created layer by layer.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Convolution Layers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(Conv2D): Extracts features like edges, curves, etc.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MaxPooling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Layer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(MaxPooling2D): Reduces computational complexity.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Dropout Layers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(Dropout): Helps prevent overfitting.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Flatten Layer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(Flatten): Converts data into a 1D format for the next layers.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Dense Layers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(Dense): Fully connected layers for final classification.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Activation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Ensures probabilities for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 digit classes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14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4C4D9-5D6F-77EE-79F7-A10395FA2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0599" y="483258"/>
            <a:ext cx="7152139" cy="900186"/>
          </a:xfrm>
        </p:spPr>
        <p:txBody>
          <a:bodyPr>
            <a:normAutofit fontScale="90000"/>
          </a:bodyPr>
          <a:lstStyle/>
          <a:p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Saving the Model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30A451-70D8-ED6D-E484-5B1E91D1C6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3221" y="1319816"/>
            <a:ext cx="10303853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compiled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categorical_crossentropy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loss function and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Adadelta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optimizer.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the MNIST dataset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 epochs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trained model is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saved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as mnist.h5.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4239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66</TotalTime>
  <Words>678</Words>
  <Application>Microsoft Office PowerPoint</Application>
  <PresentationFormat>Widescreen</PresentationFormat>
  <Paragraphs>77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Times New Roman</vt:lpstr>
      <vt:lpstr>Vapor Trail</vt:lpstr>
      <vt:lpstr>Handwritten Digit Recognition System </vt:lpstr>
      <vt:lpstr>Introduction  </vt:lpstr>
      <vt:lpstr>Importing Required Libraries</vt:lpstr>
      <vt:lpstr>Loading and Preprocessing the Dataset</vt:lpstr>
      <vt:lpstr>flow of  Model</vt:lpstr>
      <vt:lpstr>Working of CNN(Convolutional Neural network)</vt:lpstr>
      <vt:lpstr>CNN Architecture for MNIST Digit Classification </vt:lpstr>
      <vt:lpstr>Building the CNN Model</vt:lpstr>
      <vt:lpstr>Training and Saving the Model</vt:lpstr>
      <vt:lpstr>Setting Up the GUI for Handwritten Digit Recognition</vt:lpstr>
      <vt:lpstr>Project demonstration</vt:lpstr>
      <vt:lpstr>Model accuracy</vt:lpstr>
      <vt:lpstr>Model demo video</vt:lpstr>
      <vt:lpstr>Scope &amp; Future Enhancements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Pradeep Badu</dc:creator>
  <cp:lastModifiedBy>Pradeep Badu</cp:lastModifiedBy>
  <cp:revision>1</cp:revision>
  <dcterms:created xsi:type="dcterms:W3CDTF">2025-05-11T17:43:06Z</dcterms:created>
  <dcterms:modified xsi:type="dcterms:W3CDTF">2025-05-11T18:50:01Z</dcterms:modified>
</cp:coreProperties>
</file>

<file path=docProps/thumbnail.jpeg>
</file>